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85" r:id="rId23"/>
    <p:sldId id="287" r:id="rId24"/>
    <p:sldId id="284" r:id="rId25"/>
    <p:sldId id="288" r:id="rId26"/>
    <p:sldId id="281" r:id="rId27"/>
    <p:sldId id="283" r:id="rId2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3B8F-DF61-7C7F-61A3-9D7DC289E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0B64C-2A38-7402-D0C0-C56DACA37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EF509-9CEB-94C0-E5F6-A6DD5368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8152A-BB48-8238-8915-EDF500FF9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17A90-3212-52CF-9249-DB0ED9A0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2657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15AF-6AFC-D673-B0C3-A50E0D8D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D3BF2-6C78-EC5E-E677-E375F5DCA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C76AA-F4EE-F767-4248-1F2CB57F8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5B07B-9C3E-CFBA-71EA-C00A30BE3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90E7A-FE61-5715-4B3A-9F4EBCA2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1358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AD7DD-B24A-AE13-75F2-F00045694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43E04-5F5A-AF37-9AF5-DDF5872B0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22D86-F0E4-759E-90B9-E47C0F2A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DBDF6-F2F0-CF43-1D8B-61AD6A11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2ED5C-BF33-6434-8965-568C5B20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8296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4ECD6-0C23-8BD1-68F7-39E0126E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E6D83-F5FF-EB3C-3485-9463BDDE3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653F3-41BA-74D3-1F12-1FE0EBB8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A20AB-E40A-4237-E5EA-13CB5FF3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27290-C61D-D28E-432D-CF289FC3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7147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F3C8-E02B-6EAC-3932-516B0C039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2BF8D-45B8-450F-713A-9401918A3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C4125-1B6C-E92C-9CCA-BCF9F4618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45183-3E84-CF51-0455-D6D386F9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D329E-0BE8-EE2D-7FEB-F21A975F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5694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37AD-C588-4A5F-42FF-1709533F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D00BE-6553-5CB7-E567-A50432AC4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E4229-5E6A-69EB-9DBF-2F7048E78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24D1F-3DC7-150C-CB99-063EA29A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66F99-4D6B-D223-827B-804477B4A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69251-2F9F-46D1-D9A1-8F87F8A6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4336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BFC6-2ADA-462F-A60F-0B4ED23E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CCF60-7B0D-0F8F-B0BA-CD0EDA2D0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1B275-AFCA-2A2A-62A9-7044E6FD2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65AC8-396D-BAF5-5D8E-1F7F48B52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544D04-53DF-92B7-50BB-620659028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41CA97-B7B3-CBF6-E1E1-B6E9C6EF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5A9978-117D-334A-8AAF-67555B46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F8361-C13D-F67E-49CC-6BF7AEDE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6747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E635-6811-01ED-FAA3-41A243E1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8507F-D94B-0048-CE78-1369B5E0C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C6DCD-ED79-55CD-236A-AB4DEC9E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B9BAD-9470-32B0-1028-262CF55A8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5537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FCBC3-74FE-C37F-9F80-B03A2109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C7811-1AD3-B2E8-F208-D1362E68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F3EB2-21EF-390E-6352-5FEE66FD0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705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727C-B3E9-7F8F-8DA9-19B9E235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C6177-30A8-28DB-741A-281376BA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4FDBF-FAC4-3610-48BC-6A5471E4A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7194D-BE52-7181-7FB9-B092AFAA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AFB43-4406-F0E7-91D4-F2537EDFB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6116F-C8D6-70E9-C7E0-B1CC7D47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6103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9B1F5-F738-C58A-EEF8-0B71EC801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4A497-6895-6746-1B9E-B143F4537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5313C-1FFA-973C-8998-9724961EC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F009-E870-5F0C-0E91-A2CC46CC9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932FA-FFE1-D2F8-41D0-72C2B817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39871-C874-1A03-FFC5-12C3E0AD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3800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FE088C-8042-7456-90ED-34777868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A13E6-0E3C-2730-0268-1FAB28948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7EC65-0B90-33A6-AEE0-80FBA986B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D22A-7E28-4970-B448-D4B1B85C35FF}" type="datetimeFigureOut">
              <a:rPr lang="en-PK" smtClean="0"/>
              <a:t>17/05/2024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94EC-0247-20BA-2F21-9B9B1739D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52454-7852-D2A3-4E30-CA858928D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FF0E2-5AF5-42D8-B60E-0DFBB2D83DC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1355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0DCB-CBA2-FEF9-2132-C74BFB6EF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Computer Networks </a:t>
            </a:r>
            <a:endParaRPr lang="en-PK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14F80-F7D5-37D1-B3B1-67087AA4CD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protocols</a:t>
            </a:r>
            <a:endParaRPr lang="en-P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204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D0F0E-A0AB-81A5-183D-158EE604C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35" y="606425"/>
            <a:ext cx="10909425" cy="5570538"/>
          </a:xfrm>
        </p:spPr>
      </p:pic>
    </p:spTree>
    <p:extLst>
      <p:ext uri="{BB962C8B-B14F-4D97-AF65-F5344CB8AC3E}">
        <p14:creationId xmlns:p14="http://schemas.microsoft.com/office/powerpoint/2010/main" val="186991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6337CD-1745-FE6D-5572-104B192B8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8" y="606425"/>
            <a:ext cx="11108602" cy="5570538"/>
          </a:xfrm>
        </p:spPr>
      </p:pic>
    </p:spTree>
    <p:extLst>
      <p:ext uri="{BB962C8B-B14F-4D97-AF65-F5344CB8AC3E}">
        <p14:creationId xmlns:p14="http://schemas.microsoft.com/office/powerpoint/2010/main" val="1594377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F1A88B-A691-07AE-3F30-2075A89B0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08" y="606425"/>
            <a:ext cx="11045228" cy="5570538"/>
          </a:xfrm>
        </p:spPr>
      </p:pic>
    </p:spTree>
    <p:extLst>
      <p:ext uri="{BB962C8B-B14F-4D97-AF65-F5344CB8AC3E}">
        <p14:creationId xmlns:p14="http://schemas.microsoft.com/office/powerpoint/2010/main" val="293925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8D1091-4177-1233-5489-C71A49C1D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47" y="733331"/>
            <a:ext cx="10465805" cy="5443632"/>
          </a:xfrm>
        </p:spPr>
      </p:pic>
    </p:spTree>
    <p:extLst>
      <p:ext uri="{BB962C8B-B14F-4D97-AF65-F5344CB8AC3E}">
        <p14:creationId xmlns:p14="http://schemas.microsoft.com/office/powerpoint/2010/main" val="1610912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4FE563-4F60-7DC6-D62F-128087C4E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5" y="850900"/>
            <a:ext cx="10701196" cy="5326063"/>
          </a:xfrm>
        </p:spPr>
      </p:pic>
    </p:spTree>
    <p:extLst>
      <p:ext uri="{BB962C8B-B14F-4D97-AF65-F5344CB8AC3E}">
        <p14:creationId xmlns:p14="http://schemas.microsoft.com/office/powerpoint/2010/main" val="177034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4ECA35-2687-471B-20EF-2BA4F0413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7" y="850900"/>
            <a:ext cx="10954693" cy="5326063"/>
          </a:xfrm>
        </p:spPr>
      </p:pic>
    </p:spTree>
    <p:extLst>
      <p:ext uri="{BB962C8B-B14F-4D97-AF65-F5344CB8AC3E}">
        <p14:creationId xmlns:p14="http://schemas.microsoft.com/office/powerpoint/2010/main" val="121149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A2774C-6163-1E94-374D-A0D0CED90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1" y="850900"/>
            <a:ext cx="10538232" cy="5326063"/>
          </a:xfrm>
        </p:spPr>
      </p:pic>
    </p:spTree>
    <p:extLst>
      <p:ext uri="{BB962C8B-B14F-4D97-AF65-F5344CB8AC3E}">
        <p14:creationId xmlns:p14="http://schemas.microsoft.com/office/powerpoint/2010/main" val="327859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2A209E-BF43-07E9-6111-E29DCD3B4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0" y="644525"/>
            <a:ext cx="10366218" cy="5568950"/>
          </a:xfrm>
        </p:spPr>
      </p:pic>
    </p:spTree>
    <p:extLst>
      <p:ext uri="{BB962C8B-B14F-4D97-AF65-F5344CB8AC3E}">
        <p14:creationId xmlns:p14="http://schemas.microsoft.com/office/powerpoint/2010/main" val="206161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863D42-7F6B-F541-8F52-08B4CF8BA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22" y="644525"/>
            <a:ext cx="10701196" cy="5568950"/>
          </a:xfrm>
        </p:spPr>
      </p:pic>
    </p:spTree>
    <p:extLst>
      <p:ext uri="{BB962C8B-B14F-4D97-AF65-F5344CB8AC3E}">
        <p14:creationId xmlns:p14="http://schemas.microsoft.com/office/powerpoint/2010/main" val="207251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73EAA5-4111-AC49-C1C2-2DB44737A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21" y="644525"/>
            <a:ext cx="9850170" cy="5568950"/>
          </a:xfrm>
        </p:spPr>
      </p:pic>
    </p:spTree>
    <p:extLst>
      <p:ext uri="{BB962C8B-B14F-4D97-AF65-F5344CB8AC3E}">
        <p14:creationId xmlns:p14="http://schemas.microsoft.com/office/powerpoint/2010/main" val="147901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77DB-4DA4-0CC9-6728-722B95C4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protocols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67E309-5FA8-92D7-6A24-8B467C91A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07" y="642796"/>
            <a:ext cx="10936586" cy="5377757"/>
          </a:xfrm>
        </p:spPr>
      </p:pic>
    </p:spTree>
    <p:extLst>
      <p:ext uri="{BB962C8B-B14F-4D97-AF65-F5344CB8AC3E}">
        <p14:creationId xmlns:p14="http://schemas.microsoft.com/office/powerpoint/2010/main" val="288415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C6F8D8-3E5B-5AAF-5B39-4680B1A29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92" y="644525"/>
            <a:ext cx="10049347" cy="5568950"/>
          </a:xfrm>
        </p:spPr>
      </p:pic>
    </p:spTree>
    <p:extLst>
      <p:ext uri="{BB962C8B-B14F-4D97-AF65-F5344CB8AC3E}">
        <p14:creationId xmlns:p14="http://schemas.microsoft.com/office/powerpoint/2010/main" val="2969490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99CF78-9BAF-B5E5-1344-F8E35ED6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02" y="644525"/>
            <a:ext cx="9641941" cy="5568950"/>
          </a:xfrm>
        </p:spPr>
      </p:pic>
    </p:spTree>
    <p:extLst>
      <p:ext uri="{BB962C8B-B14F-4D97-AF65-F5344CB8AC3E}">
        <p14:creationId xmlns:p14="http://schemas.microsoft.com/office/powerpoint/2010/main" val="396874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7A3F-A597-F5FF-1E9F-39191C13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Area Border Router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867A6-A20F-15C3-335B-9C8C1E68F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41414"/>
                </a:solidFill>
                <a:effectLst/>
                <a:highlight>
                  <a:srgbClr val="FFFFFF"/>
                </a:highlight>
                <a:latin typeface="HCo Decimal"/>
              </a:rPr>
              <a:t>A router that has OSPF neighbor relationships with devices in multiple OSPF areas. ABRs gather topology information from their connected areas and distribute it to the backbone area.</a:t>
            </a:r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39AA5-E12B-9B5A-A270-F0224C2B5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36" y="3109485"/>
            <a:ext cx="7001852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82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BAE2E-0C61-311F-8571-1785819F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141414"/>
                </a:solidFill>
                <a:effectLst/>
                <a:highlight>
                  <a:srgbClr val="FFFFFF"/>
                </a:highlight>
                <a:latin typeface="HCo Decimal"/>
              </a:rPr>
              <a:t>Autonomous System Boundary Router (ASBR)</a:t>
            </a:r>
            <a:br>
              <a:rPr lang="en-US" b="1" i="0" dirty="0">
                <a:solidFill>
                  <a:srgbClr val="141414"/>
                </a:solidFill>
                <a:effectLst/>
                <a:highlight>
                  <a:srgbClr val="FFFFFF"/>
                </a:highlight>
                <a:latin typeface="HCo Decimal"/>
              </a:rPr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E8B39-D791-6B2D-F162-70E1E19D7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141414"/>
                </a:solidFill>
                <a:effectLst/>
                <a:latin typeface="HCo Decimal"/>
              </a:rPr>
              <a:t>ASBR is a router that attaches to more than one routing protocol and exchanges routing information between them.</a:t>
            </a: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rgbClr val="141414"/>
              </a:solidFill>
              <a:effectLst/>
              <a:latin typeface="HCo Decim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rgbClr val="141414"/>
              </a:solidFill>
              <a:effectLst/>
              <a:latin typeface="HCo Decim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FB890-898E-E3C5-7AC2-1AC13CD4C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32" y="2936882"/>
            <a:ext cx="702090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7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4655F-AECB-72FB-E977-9DD97A19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41414"/>
                </a:solidFill>
                <a:effectLst/>
                <a:highlight>
                  <a:srgbClr val="FFFFFF"/>
                </a:highlight>
                <a:latin typeface="HCo Decimal"/>
              </a:rPr>
              <a:t>Internal Router</a:t>
            </a:r>
            <a:br>
              <a:rPr lang="en-US" b="1" i="0" dirty="0">
                <a:solidFill>
                  <a:srgbClr val="141414"/>
                </a:solidFill>
                <a:effectLst/>
                <a:highlight>
                  <a:srgbClr val="FFFFFF"/>
                </a:highlight>
                <a:latin typeface="HCo Decimal"/>
              </a:rPr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80BB8-72D9-A9E8-B4DD-D3636AFE5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router that has OSPF neighbor relationships only with devices in the same area.</a:t>
            </a:r>
          </a:p>
          <a:p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267E4-2543-E11B-C808-69D972BA5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04" y="2892561"/>
            <a:ext cx="7011378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47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2F55-87DB-E034-612A-9069B9A5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Backbone Router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B86F2-4840-5D34-4805-8FE4691FA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41414"/>
                </a:solidFill>
                <a:effectLst/>
                <a:highlight>
                  <a:srgbClr val="FFFFFF"/>
                </a:highlight>
                <a:latin typeface="HCo Decimal"/>
              </a:rPr>
              <a:t>A backbone router is a router that runs OSPF and has at least one interface connected to the OSPF backbone area.</a:t>
            </a:r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5E5E3-3C93-3F5E-557E-ABFA6DDB3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40" y="2921612"/>
            <a:ext cx="6878010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88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6BAD5A-600E-EAF0-261F-A56942071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1" y="644525"/>
            <a:ext cx="10121774" cy="5568950"/>
          </a:xfrm>
        </p:spPr>
      </p:pic>
    </p:spTree>
    <p:extLst>
      <p:ext uri="{BB962C8B-B14F-4D97-AF65-F5344CB8AC3E}">
        <p14:creationId xmlns:p14="http://schemas.microsoft.com/office/powerpoint/2010/main" val="3218061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CA60B-DDAB-4649-5F35-341E8675E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2" y="644525"/>
            <a:ext cx="10203255" cy="5568950"/>
          </a:xfrm>
        </p:spPr>
      </p:pic>
    </p:spTree>
    <p:extLst>
      <p:ext uri="{BB962C8B-B14F-4D97-AF65-F5344CB8AC3E}">
        <p14:creationId xmlns:p14="http://schemas.microsoft.com/office/powerpoint/2010/main" val="349513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73EC-7B2B-D309-E382-B2B13612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matrices by routing protocols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976DC-9AE7-66C7-2D11-4567FC98E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88" y="2238923"/>
            <a:ext cx="9307224" cy="3524742"/>
          </a:xfrm>
        </p:spPr>
      </p:pic>
    </p:spTree>
    <p:extLst>
      <p:ext uri="{BB962C8B-B14F-4D97-AF65-F5344CB8AC3E}">
        <p14:creationId xmlns:p14="http://schemas.microsoft.com/office/powerpoint/2010/main" val="2999485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E0810-FFFB-55C9-872A-F8651ABA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416" y="660902"/>
            <a:ext cx="9601196" cy="120863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matrices by routing protocols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1082-9B4D-143A-95AF-15EA329F3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758" y="1656784"/>
            <a:ext cx="10646876" cy="4540314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protocols store the result of these matrices in routing tables: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data transfer rate across a network path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Delay:</a:t>
            </a:r>
          </a:p>
          <a:p>
            <a:pPr lvl="1"/>
            <a:r>
              <a:rPr lang="en-US" sz="18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ime it takes for data packets to travel from a source to a destination through various network nodes</a:t>
            </a:r>
          </a:p>
          <a:p>
            <a:r>
              <a:rPr lang="en-US" sz="18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Load:</a:t>
            </a:r>
          </a:p>
          <a:p>
            <a:pPr lvl="1"/>
            <a:r>
              <a:rPr lang="en-US" sz="18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efers to the level of traffic or demand on network resources</a:t>
            </a:r>
          </a:p>
          <a:p>
            <a:r>
              <a:rPr lang="en-US" sz="18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MTO:</a:t>
            </a:r>
          </a:p>
          <a:p>
            <a:pPr lvl="1"/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Refers to minimizing the additional data or processing required to direct information packets efficiently from one point to another, to enhance network performance.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4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8506F-F965-55E4-4A94-EB35869DE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6" y="651850"/>
            <a:ext cx="10927532" cy="5525113"/>
          </a:xfrm>
        </p:spPr>
      </p:pic>
    </p:spTree>
    <p:extLst>
      <p:ext uri="{BB962C8B-B14F-4D97-AF65-F5344CB8AC3E}">
        <p14:creationId xmlns:p14="http://schemas.microsoft.com/office/powerpoint/2010/main" val="241054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5D1F38-0FEF-5BA4-BAEE-0516D0FC6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5" y="621176"/>
            <a:ext cx="11144816" cy="5615648"/>
          </a:xfrm>
        </p:spPr>
      </p:pic>
    </p:spTree>
    <p:extLst>
      <p:ext uri="{BB962C8B-B14F-4D97-AF65-F5344CB8AC3E}">
        <p14:creationId xmlns:p14="http://schemas.microsoft.com/office/powerpoint/2010/main" val="20138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D5156D-646C-CB11-7237-E26E96933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5" y="561156"/>
            <a:ext cx="11181030" cy="5640467"/>
          </a:xfrm>
        </p:spPr>
      </p:pic>
    </p:spTree>
    <p:extLst>
      <p:ext uri="{BB962C8B-B14F-4D97-AF65-F5344CB8AC3E}">
        <p14:creationId xmlns:p14="http://schemas.microsoft.com/office/powerpoint/2010/main" val="127640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715381-7C84-EA92-F790-4F59C5262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8" y="594015"/>
            <a:ext cx="11217243" cy="5669969"/>
          </a:xfrm>
        </p:spPr>
      </p:pic>
    </p:spTree>
    <p:extLst>
      <p:ext uri="{BB962C8B-B14F-4D97-AF65-F5344CB8AC3E}">
        <p14:creationId xmlns:p14="http://schemas.microsoft.com/office/powerpoint/2010/main" val="2723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D5F69D-6068-73A0-0408-9B6C19EB4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45" y="516047"/>
            <a:ext cx="11126709" cy="5649363"/>
          </a:xfrm>
        </p:spPr>
      </p:pic>
    </p:spTree>
    <p:extLst>
      <p:ext uri="{BB962C8B-B14F-4D97-AF65-F5344CB8AC3E}">
        <p14:creationId xmlns:p14="http://schemas.microsoft.com/office/powerpoint/2010/main" val="144556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201</Words>
  <Application>Microsoft Office PowerPoint</Application>
  <PresentationFormat>Widescreen</PresentationFormat>
  <Paragraphs>26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HCo Decimal</vt:lpstr>
      <vt:lpstr>Times New Roman</vt:lpstr>
      <vt:lpstr>Office Theme</vt:lpstr>
      <vt:lpstr>Computer Networks </vt:lpstr>
      <vt:lpstr>Routing protocols</vt:lpstr>
      <vt:lpstr>The matrices by routing protocols</vt:lpstr>
      <vt:lpstr>The matrices by routing protocols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Area Border Router</vt:lpstr>
      <vt:lpstr>Autonomous System Boundary Router (ASBR) </vt:lpstr>
      <vt:lpstr>Internal Router </vt:lpstr>
      <vt:lpstr>Backbone Router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Rabia Qasim</dc:creator>
  <cp:lastModifiedBy>Rabia Qasim</cp:lastModifiedBy>
  <cp:revision>60</cp:revision>
  <dcterms:created xsi:type="dcterms:W3CDTF">2024-05-16T07:14:34Z</dcterms:created>
  <dcterms:modified xsi:type="dcterms:W3CDTF">2024-05-17T11:43:30Z</dcterms:modified>
</cp:coreProperties>
</file>